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58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1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РАбочий стол\Работа с родителями\Родительские собрания\Интернет враг или друг\1621765039_22-phonoteka_org-p-fon-tsiplyata-dlya-detskogo-sada-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77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Интернет друг или враг?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71600" y="2996952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rgbClr val="0000FF"/>
                </a:solidFill>
              </a:rPr>
              <a:t>О влиянии компьютерных игр и мультфильмов на детей </a:t>
            </a:r>
            <a:endParaRPr lang="ru-RU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260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РАбочий стол\Работа с родителями\Родительские собрания\Интернет враг или друг\1621765039_22-phonoteka_org-p-fon-tsiplyata-dlya-detskogo-sada-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РАбочий стол\Работа с родителями\Родительские собрания\Интернет враг или друг\0eee5fd3e5df43f8402bfdda67f41cc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836712"/>
            <a:ext cx="4407997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061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РАбочий стол\Работа с родителями\Родительские собрания\Интернет враг или друг\1621765039_22-phonoteka_org-p-fon-tsiplyata-dlya-detskogo-sada-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172" y="434028"/>
            <a:ext cx="56886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</a:rPr>
              <a:t>М</a:t>
            </a:r>
            <a:r>
              <a:rPr lang="ru-RU" sz="3200" dirty="0" smtClean="0">
                <a:solidFill>
                  <a:srgbClr val="FF0000"/>
                </a:solidFill>
              </a:rPr>
              <a:t>одели </a:t>
            </a:r>
            <a:r>
              <a:rPr lang="ru-RU" sz="3200" dirty="0">
                <a:solidFill>
                  <a:srgbClr val="FF0000"/>
                </a:solidFill>
              </a:rPr>
              <a:t>поведения, которые демонстрируют герои </a:t>
            </a:r>
            <a:r>
              <a:rPr lang="ru-RU" sz="3200" dirty="0" smtClean="0">
                <a:solidFill>
                  <a:srgbClr val="FF0000"/>
                </a:solidFill>
              </a:rPr>
              <a:t>мультфильмов, компьютерных игр </a:t>
            </a:r>
            <a:r>
              <a:rPr lang="ru-RU" sz="3200" dirty="0">
                <a:solidFill>
                  <a:srgbClr val="FF0000"/>
                </a:solidFill>
              </a:rPr>
              <a:t>имеют огромную </a:t>
            </a:r>
            <a:r>
              <a:rPr lang="ru-RU" sz="3200" dirty="0" smtClean="0">
                <a:solidFill>
                  <a:srgbClr val="FF0000"/>
                </a:solidFill>
              </a:rPr>
              <a:t>привлекательность!!!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s://kartinkin.net/uploads/posts/2022-02/1645863362_77-kartinkin-net-p-kartinki-personazhei-iz-multikov-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996952"/>
            <a:ext cx="4752528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913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РАбочий стол\Работа с родителями\Родительские собрания\Интернет враг или друг\1621765039_22-phonoteka_org-p-fon-tsiplyata-dlya-detskogo-sada-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24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6120680" cy="12241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Как мультфильм формирует поведение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2204864"/>
            <a:ext cx="6912768" cy="3888432"/>
          </a:xfrm>
        </p:spPr>
        <p:txBody>
          <a:bodyPr>
            <a:normAutofit/>
          </a:bodyPr>
          <a:lstStyle/>
          <a:p>
            <a:pPr lvl="0" fontAlgn="t"/>
            <a:r>
              <a:rPr lang="ru-RU" dirty="0">
                <a:solidFill>
                  <a:srgbClr val="0000FF"/>
                </a:solidFill>
              </a:rPr>
              <a:t>заражение – процесс передачи эмоционального </a:t>
            </a:r>
            <a:r>
              <a:rPr lang="ru-RU" dirty="0" smtClean="0">
                <a:solidFill>
                  <a:srgbClr val="0000FF"/>
                </a:solidFill>
              </a:rPr>
              <a:t>состояния;</a:t>
            </a:r>
            <a:endParaRPr lang="ru-RU" dirty="0">
              <a:solidFill>
                <a:srgbClr val="0000FF"/>
              </a:solidFill>
            </a:endParaRPr>
          </a:p>
          <a:p>
            <a:pPr lvl="0" fontAlgn="t"/>
            <a:r>
              <a:rPr lang="ru-RU" dirty="0">
                <a:solidFill>
                  <a:srgbClr val="0000FF"/>
                </a:solidFill>
              </a:rPr>
              <a:t>внушение – воздействие на сознание </a:t>
            </a:r>
            <a:r>
              <a:rPr lang="ru-RU" dirty="0" smtClean="0">
                <a:solidFill>
                  <a:srgbClr val="0000FF"/>
                </a:solidFill>
              </a:rPr>
              <a:t>человека;</a:t>
            </a:r>
            <a:endParaRPr lang="ru-RU" dirty="0">
              <a:solidFill>
                <a:srgbClr val="0000FF"/>
              </a:solidFill>
            </a:endParaRPr>
          </a:p>
          <a:p>
            <a:pPr lvl="0" fontAlgn="t"/>
            <a:r>
              <a:rPr lang="ru-RU" dirty="0">
                <a:solidFill>
                  <a:srgbClr val="0000FF"/>
                </a:solidFill>
              </a:rPr>
              <a:t>подражание – следование примеру, образцу.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094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РАбочий стол\Работа с родителями\Родительские собрания\Интернет враг или друг\1621765039_22-phonoteka_org-p-fon-tsiplyata-dlya-detskogo-sada-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548680"/>
            <a:ext cx="5832648" cy="11521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Признаки вредного мультфильма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1620" y="1772816"/>
            <a:ext cx="6840760" cy="4133056"/>
          </a:xfrm>
        </p:spPr>
        <p:txBody>
          <a:bodyPr>
            <a:normAutofit fontScale="62500" lnSpcReduction="20000"/>
          </a:bodyPr>
          <a:lstStyle/>
          <a:p>
            <a:pPr lvl="0" fontAlgn="t"/>
            <a:r>
              <a:rPr lang="ru-RU" dirty="0">
                <a:solidFill>
                  <a:srgbClr val="0000FF"/>
                </a:solidFill>
              </a:rPr>
              <a:t>Главные герои мультика ведут себя </a:t>
            </a:r>
            <a:r>
              <a:rPr lang="ru-RU" dirty="0" smtClean="0">
                <a:solidFill>
                  <a:srgbClr val="0000FF"/>
                </a:solidFill>
              </a:rPr>
              <a:t>агрессивно.</a:t>
            </a:r>
            <a:endParaRPr lang="ru-RU" dirty="0">
              <a:solidFill>
                <a:srgbClr val="0000FF"/>
              </a:solidFill>
            </a:endParaRPr>
          </a:p>
          <a:p>
            <a:pPr lvl="0" fontAlgn="t"/>
            <a:r>
              <a:rPr lang="ru-RU" dirty="0">
                <a:solidFill>
                  <a:srgbClr val="0000FF"/>
                </a:solidFill>
              </a:rPr>
              <a:t>Плохое поведение персонажей </a:t>
            </a:r>
            <a:r>
              <a:rPr lang="ru-RU" dirty="0" smtClean="0">
                <a:solidFill>
                  <a:srgbClr val="0000FF"/>
                </a:solidFill>
              </a:rPr>
              <a:t>остается безнаказанным.</a:t>
            </a:r>
            <a:endParaRPr lang="ru-RU" dirty="0">
              <a:solidFill>
                <a:srgbClr val="0000FF"/>
              </a:solidFill>
            </a:endParaRPr>
          </a:p>
          <a:p>
            <a:pPr lvl="0" fontAlgn="t"/>
            <a:r>
              <a:rPr lang="ru-RU" dirty="0">
                <a:solidFill>
                  <a:srgbClr val="0000FF"/>
                </a:solidFill>
              </a:rPr>
              <a:t>В сюжете демонстрируется </a:t>
            </a:r>
            <a:r>
              <a:rPr lang="ru-RU" dirty="0" smtClean="0">
                <a:solidFill>
                  <a:srgbClr val="0000FF"/>
                </a:solidFill>
              </a:rPr>
              <a:t>опасное поведение</a:t>
            </a:r>
            <a:r>
              <a:rPr lang="ru-RU" dirty="0">
                <a:solidFill>
                  <a:srgbClr val="0000FF"/>
                </a:solidFill>
              </a:rPr>
              <a:t>.</a:t>
            </a:r>
          </a:p>
          <a:p>
            <a:pPr lvl="0" fontAlgn="t"/>
            <a:r>
              <a:rPr lang="ru-RU" dirty="0">
                <a:solidFill>
                  <a:srgbClr val="0000FF"/>
                </a:solidFill>
              </a:rPr>
              <a:t>В мультфильме персонажам присуще поведение, нестандартное для их </a:t>
            </a:r>
            <a:r>
              <a:rPr lang="ru-RU" dirty="0" smtClean="0">
                <a:solidFill>
                  <a:srgbClr val="0000FF"/>
                </a:solidFill>
              </a:rPr>
              <a:t>пола.</a:t>
            </a:r>
            <a:endParaRPr lang="ru-RU" dirty="0">
              <a:solidFill>
                <a:srgbClr val="0000FF"/>
              </a:solidFill>
            </a:endParaRPr>
          </a:p>
          <a:p>
            <a:pPr lvl="0" fontAlgn="t"/>
            <a:r>
              <a:rPr lang="ru-RU" dirty="0">
                <a:solidFill>
                  <a:srgbClr val="0000FF"/>
                </a:solidFill>
              </a:rPr>
              <a:t>В сюжете присутствуют сцены неуважительного </a:t>
            </a:r>
            <a:r>
              <a:rPr lang="ru-RU" dirty="0" smtClean="0">
                <a:solidFill>
                  <a:srgbClr val="0000FF"/>
                </a:solidFill>
              </a:rPr>
              <a:t> отношения </a:t>
            </a:r>
            <a:r>
              <a:rPr lang="ru-RU" dirty="0">
                <a:solidFill>
                  <a:srgbClr val="0000FF"/>
                </a:solidFill>
              </a:rPr>
              <a:t>к людям, животным, растениям. </a:t>
            </a:r>
            <a:endParaRPr lang="ru-RU" dirty="0" smtClean="0">
              <a:solidFill>
                <a:srgbClr val="0000FF"/>
              </a:solidFill>
            </a:endParaRPr>
          </a:p>
          <a:p>
            <a:pPr lvl="0" fontAlgn="t"/>
            <a:r>
              <a:rPr lang="ru-RU" dirty="0" smtClean="0">
                <a:solidFill>
                  <a:srgbClr val="0000FF"/>
                </a:solidFill>
              </a:rPr>
              <a:t>Герои </a:t>
            </a:r>
            <a:r>
              <a:rPr lang="ru-RU" dirty="0">
                <a:solidFill>
                  <a:srgbClr val="0000FF"/>
                </a:solidFill>
              </a:rPr>
              <a:t>фильма несимпатичны и даже </a:t>
            </a:r>
            <a:r>
              <a:rPr lang="ru-RU" dirty="0" smtClean="0">
                <a:solidFill>
                  <a:srgbClr val="0000FF"/>
                </a:solidFill>
              </a:rPr>
              <a:t>уродливы.</a:t>
            </a:r>
            <a:endParaRPr lang="ru-RU" dirty="0">
              <a:solidFill>
                <a:srgbClr val="0000FF"/>
              </a:solidFill>
            </a:endParaRPr>
          </a:p>
          <a:p>
            <a:pPr lvl="0" fontAlgn="t"/>
            <a:r>
              <a:rPr lang="ru-RU" dirty="0">
                <a:solidFill>
                  <a:srgbClr val="0000FF"/>
                </a:solidFill>
              </a:rPr>
              <a:t>В мультике культивируется праздный образ </a:t>
            </a:r>
            <a:r>
              <a:rPr lang="ru-RU" dirty="0" smtClean="0">
                <a:solidFill>
                  <a:srgbClr val="0000FF"/>
                </a:solidFill>
              </a:rPr>
              <a:t>жизни.</a:t>
            </a:r>
            <a:endParaRPr lang="ru-RU" dirty="0">
              <a:solidFill>
                <a:srgbClr val="0000FF"/>
              </a:solidFill>
            </a:endParaRPr>
          </a:p>
          <a:p>
            <a:pPr lvl="0" fontAlgn="t"/>
            <a:r>
              <a:rPr lang="ru-RU" dirty="0">
                <a:solidFill>
                  <a:srgbClr val="0000FF"/>
                </a:solidFill>
              </a:rPr>
              <a:t>В сюжете </a:t>
            </a:r>
            <a:r>
              <a:rPr lang="ru-RU" dirty="0" smtClean="0">
                <a:solidFill>
                  <a:srgbClr val="0000FF"/>
                </a:solidFill>
              </a:rPr>
              <a:t>показываются </a:t>
            </a:r>
            <a:r>
              <a:rPr lang="ru-RU" dirty="0">
                <a:solidFill>
                  <a:srgbClr val="0000FF"/>
                </a:solidFill>
              </a:rPr>
              <a:t>с </a:t>
            </a:r>
            <a:r>
              <a:rPr lang="ru-RU" dirty="0" smtClean="0">
                <a:solidFill>
                  <a:srgbClr val="0000FF"/>
                </a:solidFill>
              </a:rPr>
              <a:t>неприглядной </a:t>
            </a:r>
            <a:r>
              <a:rPr lang="ru-RU" dirty="0">
                <a:solidFill>
                  <a:srgbClr val="0000FF"/>
                </a:solidFill>
              </a:rPr>
              <a:t>стороны ценности семейных отношений. </a:t>
            </a:r>
          </a:p>
          <a:p>
            <a:pPr lvl="0" fontAlgn="t"/>
            <a:r>
              <a:rPr lang="ru-RU" dirty="0" smtClean="0">
                <a:solidFill>
                  <a:srgbClr val="0000FF"/>
                </a:solidFill>
              </a:rPr>
              <a:t>В мультфильме отрицательно показано материнство </a:t>
            </a:r>
            <a:r>
              <a:rPr lang="ru-RU" dirty="0">
                <a:solidFill>
                  <a:srgbClr val="0000FF"/>
                </a:solidFill>
              </a:rPr>
              <a:t>и </a:t>
            </a:r>
            <a:r>
              <a:rPr lang="ru-RU" dirty="0" smtClean="0">
                <a:solidFill>
                  <a:srgbClr val="0000FF"/>
                </a:solidFill>
              </a:rPr>
              <a:t>воспитание </a:t>
            </a:r>
            <a:r>
              <a:rPr lang="ru-RU" dirty="0">
                <a:solidFill>
                  <a:srgbClr val="0000FF"/>
                </a:solidFill>
              </a:rPr>
              <a:t>детей. </a:t>
            </a:r>
          </a:p>
        </p:txBody>
      </p:sp>
    </p:spTree>
    <p:extLst>
      <p:ext uri="{BB962C8B-B14F-4D97-AF65-F5344CB8AC3E}">
        <p14:creationId xmlns:p14="http://schemas.microsoft.com/office/powerpoint/2010/main" val="1523504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РАбочий стол\Работа с родителями\Родительские собрания\Интернет враг или друг\1621765039_22-phonoteka_org-p-fon-tsiplyata-dlya-detskogo-sada-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i="1" dirty="0">
                <a:solidFill>
                  <a:srgbClr val="FF0000"/>
                </a:solidFill>
              </a:rPr>
              <a:t>Подбирайте мультфильм в соответствии с </a:t>
            </a:r>
            <a:r>
              <a:rPr lang="ru-RU" b="1" i="1" dirty="0" smtClean="0">
                <a:solidFill>
                  <a:srgbClr val="FF0000"/>
                </a:solidFill>
              </a:rPr>
              <a:t>возрастом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00FF"/>
                </a:solidFill>
              </a:rPr>
              <a:t>В 4-5 лет </a:t>
            </a:r>
            <a:r>
              <a:rPr lang="ru-RU" dirty="0">
                <a:solidFill>
                  <a:srgbClr val="0000FF"/>
                </a:solidFill>
              </a:rPr>
              <a:t>сюжеты </a:t>
            </a:r>
            <a:r>
              <a:rPr lang="ru-RU" dirty="0" smtClean="0">
                <a:solidFill>
                  <a:srgbClr val="0000FF"/>
                </a:solidFill>
              </a:rPr>
              <a:t>мультфильма должны быть </a:t>
            </a:r>
            <a:r>
              <a:rPr lang="ru-RU" dirty="0">
                <a:solidFill>
                  <a:srgbClr val="0000FF"/>
                </a:solidFill>
              </a:rPr>
              <a:t>связа­ны с общением и различными отношениями между </a:t>
            </a:r>
            <a:r>
              <a:rPr lang="ru-RU" dirty="0" smtClean="0">
                <a:solidFill>
                  <a:srgbClr val="0000FF"/>
                </a:solidFill>
              </a:rPr>
              <a:t>персонажами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6146" name="Picture 2" descr="http://zabavniks.com/wp-content/uploads/2018/04/Kotenok_Gav_11_291808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611" y="3160495"/>
            <a:ext cx="2016224" cy="170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sportishka.com/uploads/posts/2022-09/thumbs/1662075730_17-sportishka-com-p-gusi-lebedi-sportzal-vkontakte-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https://iknigi.net/books_files/online_html/170878/i_02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164108"/>
            <a:ext cx="2365314" cy="218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orenburgkniga.ru/wp-content/uploads/6/c/3/6c3a1db161925da58ad9b9b3b44999b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568" y="3449837"/>
            <a:ext cx="220066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301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РАбочий стол\Работа с родителями\Родительские собрания\Интернет враг или друг\1621765039_22-phonoteka_org-p-fon-tsiplyata-dlya-detskogo-sada-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i="1" dirty="0">
                <a:solidFill>
                  <a:srgbClr val="FF0000"/>
                </a:solidFill>
              </a:rPr>
              <a:t>Подбирайте мультфильм в соответствии с </a:t>
            </a:r>
            <a:r>
              <a:rPr lang="ru-RU" b="1" i="1" dirty="0" smtClean="0">
                <a:solidFill>
                  <a:srgbClr val="FF0000"/>
                </a:solidFill>
              </a:rPr>
              <a:t>возрастом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AutoShape 4" descr="https://sportishka.com/uploads/posts/2022-09/thumbs/1662075730_17-sportishka-com-p-gusi-lebedi-sportzal-vkontakte-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14545" y="1916832"/>
            <a:ext cx="30243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 </a:t>
            </a:r>
            <a:r>
              <a:rPr lang="ru-RU" dirty="0"/>
              <a:t>Гуси-лебеди</a:t>
            </a:r>
            <a:br>
              <a:rPr lang="ru-RU" dirty="0"/>
            </a:br>
            <a:r>
              <a:rPr lang="ru-RU" dirty="0" smtClean="0"/>
              <a:t>2. </a:t>
            </a:r>
            <a:r>
              <a:rPr lang="ru-RU" dirty="0"/>
              <a:t>Зимовье зверей</a:t>
            </a:r>
            <a:br>
              <a:rPr lang="ru-RU" dirty="0"/>
            </a:br>
            <a:r>
              <a:rPr lang="ru-RU" dirty="0" smtClean="0"/>
              <a:t>3. </a:t>
            </a:r>
            <a:r>
              <a:rPr lang="ru-RU" dirty="0"/>
              <a:t>Каша из топора</a:t>
            </a:r>
            <a:br>
              <a:rPr lang="ru-RU" dirty="0"/>
            </a:br>
            <a:r>
              <a:rPr lang="ru-RU" dirty="0" smtClean="0"/>
              <a:t>4. </a:t>
            </a:r>
            <a:r>
              <a:rPr lang="ru-RU" dirty="0"/>
              <a:t>По щучьему веленью</a:t>
            </a:r>
            <a:br>
              <a:rPr lang="ru-RU" dirty="0"/>
            </a:br>
            <a:r>
              <a:rPr lang="ru-RU" dirty="0" smtClean="0"/>
              <a:t>5. </a:t>
            </a:r>
            <a:r>
              <a:rPr lang="ru-RU" dirty="0"/>
              <a:t>Сестрица Алёнушка и братец Иванушка</a:t>
            </a:r>
            <a:br>
              <a:rPr lang="ru-RU" dirty="0"/>
            </a:br>
            <a:r>
              <a:rPr lang="ru-RU" dirty="0" smtClean="0"/>
              <a:t>6. </a:t>
            </a:r>
            <a:r>
              <a:rPr lang="ru-RU" dirty="0"/>
              <a:t>Хромая уточка (украинская сказка)</a:t>
            </a:r>
            <a:br>
              <a:rPr lang="ru-RU" dirty="0"/>
            </a:br>
            <a:r>
              <a:rPr lang="ru-RU" dirty="0" smtClean="0"/>
              <a:t>7. </a:t>
            </a:r>
            <a:r>
              <a:rPr lang="ru-RU" dirty="0"/>
              <a:t>Цапля и журавль (</a:t>
            </a:r>
            <a:r>
              <a:rPr lang="ru-RU" dirty="0" err="1"/>
              <a:t>Ю.Норштейн</a:t>
            </a:r>
            <a:r>
              <a:rPr lang="ru-RU" dirty="0"/>
              <a:t>)</a:t>
            </a:r>
            <a:br>
              <a:rPr lang="ru-RU" dirty="0"/>
            </a:br>
            <a:r>
              <a:rPr lang="ru-RU" dirty="0" smtClean="0"/>
              <a:t>8. </a:t>
            </a:r>
            <a:r>
              <a:rPr lang="ru-RU" dirty="0"/>
              <a:t>Царевна-Лягушка (1954 г.)</a:t>
            </a:r>
          </a:p>
          <a:p>
            <a:r>
              <a:rPr lang="ru-RU" dirty="0" smtClean="0"/>
              <a:t>9. </a:t>
            </a:r>
            <a:r>
              <a:rPr lang="ru-RU" dirty="0"/>
              <a:t>Айболит и </a:t>
            </a:r>
            <a:r>
              <a:rPr lang="ru-RU" dirty="0" err="1"/>
              <a:t>Бармалей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10. </a:t>
            </a:r>
            <a:r>
              <a:rPr lang="ru-RU" dirty="0"/>
              <a:t>Айболит и его звери</a:t>
            </a:r>
          </a:p>
          <a:p>
            <a:r>
              <a:rPr lang="ru-RU" dirty="0" smtClean="0"/>
              <a:t>11. </a:t>
            </a:r>
            <a:r>
              <a:rPr lang="ru-RU" dirty="0" err="1"/>
              <a:t>Дюймовочка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82536" y="1916832"/>
            <a:ext cx="34563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12. </a:t>
            </a:r>
            <a:r>
              <a:rPr lang="ru-RU" dirty="0"/>
              <a:t>Большой Ух</a:t>
            </a:r>
            <a:br>
              <a:rPr lang="ru-RU" dirty="0"/>
            </a:br>
            <a:r>
              <a:rPr lang="ru-RU" dirty="0" smtClean="0"/>
              <a:t>13. </a:t>
            </a:r>
            <a:r>
              <a:rPr lang="ru-RU" dirty="0"/>
              <a:t>Боцман и попугай</a:t>
            </a:r>
            <a:br>
              <a:rPr lang="ru-RU" dirty="0"/>
            </a:br>
            <a:r>
              <a:rPr lang="ru-RU" dirty="0" smtClean="0"/>
              <a:t>14. </a:t>
            </a:r>
            <a:r>
              <a:rPr lang="ru-RU" dirty="0"/>
              <a:t>Бюро находок </a:t>
            </a:r>
            <a:br>
              <a:rPr lang="ru-RU" dirty="0"/>
            </a:br>
            <a:r>
              <a:rPr lang="ru-RU" dirty="0" smtClean="0"/>
              <a:t>15. </a:t>
            </a:r>
            <a:r>
              <a:rPr lang="ru-RU" dirty="0"/>
              <a:t>Вера и Анфиса </a:t>
            </a:r>
            <a:br>
              <a:rPr lang="ru-RU" dirty="0"/>
            </a:br>
            <a:r>
              <a:rPr lang="ru-RU" dirty="0" smtClean="0"/>
              <a:t>16. </a:t>
            </a:r>
            <a:r>
              <a:rPr lang="ru-RU" dirty="0"/>
              <a:t>Весенняя сказка (как гуси домой летели)</a:t>
            </a:r>
            <a:br>
              <a:rPr lang="ru-RU" dirty="0"/>
            </a:br>
            <a:r>
              <a:rPr lang="ru-RU" dirty="0" smtClean="0"/>
              <a:t>17. </a:t>
            </a:r>
            <a:r>
              <a:rPr lang="ru-RU" dirty="0"/>
              <a:t>В зоопарке ремонт!</a:t>
            </a:r>
            <a:br>
              <a:rPr lang="ru-RU" dirty="0"/>
            </a:br>
            <a:r>
              <a:rPr lang="ru-RU" dirty="0" smtClean="0"/>
              <a:t>18. </a:t>
            </a:r>
            <a:r>
              <a:rPr lang="ru-RU" dirty="0"/>
              <a:t>Винтик и </a:t>
            </a:r>
            <a:r>
              <a:rPr lang="ru-RU" dirty="0" err="1"/>
              <a:t>Шпунтик</a:t>
            </a:r>
            <a:r>
              <a:rPr lang="ru-RU" dirty="0"/>
              <a:t> – весёлые мастера</a:t>
            </a:r>
            <a:br>
              <a:rPr lang="ru-RU" dirty="0"/>
            </a:br>
            <a:r>
              <a:rPr lang="ru-RU" dirty="0" smtClean="0"/>
              <a:t>19. </a:t>
            </a:r>
            <a:r>
              <a:rPr lang="ru-RU" dirty="0"/>
              <a:t>Ворона и лисица. Кукушка и </a:t>
            </a:r>
            <a:r>
              <a:rPr lang="ru-RU" dirty="0" smtClean="0"/>
              <a:t>петух</a:t>
            </a:r>
          </a:p>
          <a:p>
            <a:r>
              <a:rPr lang="ru-RU" dirty="0" smtClean="0"/>
              <a:t>20. </a:t>
            </a:r>
            <a:r>
              <a:rPr lang="ru-RU" dirty="0"/>
              <a:t>Свинья-копилка</a:t>
            </a:r>
          </a:p>
          <a:p>
            <a:r>
              <a:rPr lang="ru-RU" dirty="0" smtClean="0"/>
              <a:t>21. </a:t>
            </a:r>
            <a:r>
              <a:rPr lang="ru-RU" dirty="0"/>
              <a:t>Бабушкин зонтик</a:t>
            </a:r>
            <a:br>
              <a:rPr lang="ru-RU" dirty="0"/>
            </a:br>
            <a:r>
              <a:rPr lang="ru-RU" dirty="0" smtClean="0"/>
              <a:t>22. </a:t>
            </a:r>
            <a:r>
              <a:rPr lang="ru-RU" dirty="0"/>
              <a:t>Золушка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6450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РАбочий стол\Работа с родителями\Родительские собрания\Интернет враг или друг\1621765039_22-phonoteka_org-p-fon-tsiplyata-dlya-detskogo-sada-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588" y="836712"/>
            <a:ext cx="7416824" cy="1656184"/>
          </a:xfrm>
        </p:spPr>
        <p:txBody>
          <a:bodyPr>
            <a:normAutofit fontScale="90000"/>
          </a:bodyPr>
          <a:lstStyle/>
          <a:p>
            <a:pPr lvl="0" fontAlgn="t"/>
            <a:r>
              <a:rPr lang="ru-RU" b="1" i="1" dirty="0">
                <a:solidFill>
                  <a:srgbClr val="FF0000"/>
                </a:solidFill>
              </a:rPr>
              <a:t>Обсуждайте с ребёнком увиденное в </a:t>
            </a:r>
            <a:r>
              <a:rPr lang="ru-RU" b="1" i="1" dirty="0" smtClean="0">
                <a:solidFill>
                  <a:srgbClr val="FF0000"/>
                </a:solidFill>
              </a:rPr>
              <a:t>мультфильме, компьютерной игре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708920"/>
            <a:ext cx="7344816" cy="3417243"/>
          </a:xfrm>
        </p:spPr>
        <p:txBody>
          <a:bodyPr/>
          <a:lstStyle/>
          <a:p>
            <a:r>
              <a:rPr lang="ru-RU" dirty="0" smtClean="0">
                <a:solidFill>
                  <a:srgbClr val="0000FF"/>
                </a:solidFill>
              </a:rPr>
              <a:t>комментируйте </a:t>
            </a:r>
            <a:r>
              <a:rPr lang="ru-RU" dirty="0">
                <a:solidFill>
                  <a:srgbClr val="0000FF"/>
                </a:solidFill>
              </a:rPr>
              <a:t>нравственную сторону поступков героев, объясняйте в доступной для ребёнка форме, что хорошо, а что плохо, и почему, давайте пояснение основной морали </a:t>
            </a:r>
            <a:r>
              <a:rPr lang="ru-RU" dirty="0" smtClean="0">
                <a:solidFill>
                  <a:srgbClr val="0000FF"/>
                </a:solidFill>
              </a:rPr>
              <a:t>мультипликационного произведения.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4" name="AutoShape 4" descr="https://sportishka.com/uploads/posts/2022-09/thumbs/1662075730_17-sportishka-com-p-gusi-lebedi-sportzal-vkontakte-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0056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204</Words>
  <Application>Microsoft Office PowerPoint</Application>
  <PresentationFormat>Экран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Интернет друг или враг?</vt:lpstr>
      <vt:lpstr>Презентация PowerPoint</vt:lpstr>
      <vt:lpstr>Презентация PowerPoint</vt:lpstr>
      <vt:lpstr>Как мультфильм формирует поведение</vt:lpstr>
      <vt:lpstr>Признаки вредного мультфильма</vt:lpstr>
      <vt:lpstr>Подбирайте мультфильм в соответствии с возрастом</vt:lpstr>
      <vt:lpstr>Подбирайте мультфильм в соответствии с возрастом</vt:lpstr>
      <vt:lpstr>Обсуждайте с ребёнком увиденное в мультфильме, компьютерной игре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Интернет друг или враг</dc:title>
  <dc:creator>uzver</dc:creator>
  <cp:lastModifiedBy>uzver</cp:lastModifiedBy>
  <cp:revision>8</cp:revision>
  <dcterms:created xsi:type="dcterms:W3CDTF">2023-04-12T06:28:34Z</dcterms:created>
  <dcterms:modified xsi:type="dcterms:W3CDTF">2023-04-12T08:08:39Z</dcterms:modified>
</cp:coreProperties>
</file>