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57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660066"/>
    <a:srgbClr val="0066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11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A32D-98A9-42B9-BC15-1DD63F4F6839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03E2-3D58-45F3-9E94-7A9097E0D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03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A32D-98A9-42B9-BC15-1DD63F4F6839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03E2-3D58-45F3-9E94-7A9097E0D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685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A32D-98A9-42B9-BC15-1DD63F4F6839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03E2-3D58-45F3-9E94-7A9097E0D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80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A32D-98A9-42B9-BC15-1DD63F4F6839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03E2-3D58-45F3-9E94-7A9097E0D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385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A32D-98A9-42B9-BC15-1DD63F4F6839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03E2-3D58-45F3-9E94-7A9097E0D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30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A32D-98A9-42B9-BC15-1DD63F4F6839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03E2-3D58-45F3-9E94-7A9097E0D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797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A32D-98A9-42B9-BC15-1DD63F4F6839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03E2-3D58-45F3-9E94-7A9097E0D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45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A32D-98A9-42B9-BC15-1DD63F4F6839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03E2-3D58-45F3-9E94-7A9097E0D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37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A32D-98A9-42B9-BC15-1DD63F4F6839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03E2-3D58-45F3-9E94-7A9097E0D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836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A32D-98A9-42B9-BC15-1DD63F4F6839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03E2-3D58-45F3-9E94-7A9097E0D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612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A32D-98A9-42B9-BC15-1DD63F4F6839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03E2-3D58-45F3-9E94-7A9097E0D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87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9A32D-98A9-42B9-BC15-1DD63F4F6839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703E2-3D58-45F3-9E94-7A9097E0D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586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536452/f706df2a-ca3f-4172-95a5-e27a5a7bff3f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3806" cy="696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5022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6600" dirty="0" smtClean="0">
                <a:solidFill>
                  <a:srgbClr val="009900"/>
                </a:solidFill>
                <a:latin typeface="Comic Sans MS" panose="030F0702030302020204" pitchFamily="66" charset="0"/>
              </a:rPr>
              <a:t>4 шага к успешной адаптации ребенка в детском саду</a:t>
            </a:r>
            <a:endParaRPr lang="ru-RU" sz="6600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97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inimg.com/originals/7b/9a/d7/7b9ad772ea3545edf61db2f28e8237d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392142"/>
          </a:xfrm>
        </p:spPr>
        <p:txBody>
          <a:bodyPr>
            <a:noAutofit/>
          </a:bodyPr>
          <a:lstStyle/>
          <a:p>
            <a:r>
              <a:rPr lang="ru-RU" sz="4800" dirty="0">
                <a:solidFill>
                  <a:srgbClr val="C00000"/>
                </a:solidFill>
                <a:latin typeface="Comic Sans MS" panose="030F0702030302020204" pitchFamily="66" charset="0"/>
              </a:rPr>
              <a:t>Важно понимать, что подготовка к адаптации </a:t>
            </a:r>
            <a:r>
              <a:rPr lang="ru-RU" sz="4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важна также, </a:t>
            </a:r>
            <a:r>
              <a:rPr lang="ru-RU" sz="4800" dirty="0">
                <a:solidFill>
                  <a:srgbClr val="C00000"/>
                </a:solidFill>
                <a:latin typeface="Comic Sans MS" panose="030F0702030302020204" pitchFamily="66" charset="0"/>
              </a:rPr>
              <a:t>как и сама адаптация. </a:t>
            </a:r>
            <a:endParaRPr lang="ru-RU" sz="48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57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avatars.mds.yandex.net/get-pdb/992060/19b0a3f5-6896-41ea-b56a-fb1f97243cde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11" y="136799"/>
            <a:ext cx="8588054" cy="606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447" y="3167288"/>
            <a:ext cx="6147582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solidFill>
                <a:srgbClr val="0099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1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avatars.mds.yandex.net/get-pdb/992060/19b0a3f5-6896-41ea-b56a-fb1f97243cde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57" y="314105"/>
            <a:ext cx="8588054" cy="606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447" y="3167288"/>
            <a:ext cx="6147582" cy="1777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>
                <a:solidFill>
                  <a:srgbClr val="66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Шаг 1. Пересматриваем </a:t>
            </a:r>
            <a:endParaRPr lang="ru-RU" sz="4400" b="1" dirty="0" smtClean="0">
              <a:solidFill>
                <a:srgbClr val="6633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>
                <a:solidFill>
                  <a:srgbClr val="66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4400" b="1" dirty="0" smtClean="0">
                <a:solidFill>
                  <a:srgbClr val="66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ежим дня ребенка</a:t>
            </a:r>
            <a:endParaRPr lang="ru-RU" b="1" dirty="0">
              <a:solidFill>
                <a:srgbClr val="6633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7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zabavnik.club/wp-content/uploads/kartinki_bez_fona_dlya_prezentaciy_21_290940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4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568" y="365126"/>
            <a:ext cx="5279781" cy="5880929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Постарайтесь заранее подстроить режим дня ребенка под тот, который он будет соблюдать в детском саду.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84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avatars.mds.yandex.net/get-pdb/992060/19b0a3f5-6896-41ea-b56a-fb1f97243cde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11" y="136799"/>
            <a:ext cx="8588054" cy="606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447" y="3167288"/>
            <a:ext cx="6147582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Шаг </a:t>
            </a:r>
            <a:r>
              <a:rPr lang="ru-RU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Формируем полезные ритуалы</a:t>
            </a:r>
            <a:endParaRPr lang="ru-RU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19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zabavnik.club/wp-content/uploads/kartinki_bez_fona_dlya_prezentaciy_21_290940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4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568" y="365126"/>
            <a:ext cx="5279781" cy="5880929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Придумайте ритуал прощания, </a:t>
            </a:r>
            <a:r>
              <a:rPr lang="ru-RU" dirty="0">
                <a:solidFill>
                  <a:srgbClr val="C00000"/>
                </a:solidFill>
                <a:latin typeface="Comic Sans MS" panose="030F0702030302020204" pitchFamily="66" charset="0"/>
              </a:rPr>
              <a:t>к</a:t>
            </a:r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оторый будет привычен для ребенка при расставании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55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avatars.mds.yandex.net/get-pdb/992060/19b0a3f5-6896-41ea-b56a-fb1f97243cde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11" y="136799"/>
            <a:ext cx="8588054" cy="606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447" y="3167288"/>
            <a:ext cx="6147582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>
                <a:solidFill>
                  <a:srgbClr val="006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Шаг 3</a:t>
            </a:r>
            <a:r>
              <a:rPr lang="ru-RU" sz="4400" b="1" dirty="0" smtClean="0">
                <a:solidFill>
                  <a:srgbClr val="006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Делаем незнакомое знакомым</a:t>
            </a:r>
            <a:endParaRPr lang="ru-RU" b="1" dirty="0">
              <a:solidFill>
                <a:srgbClr val="0066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01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zabavnik.club/wp-content/uploads/kartinki_bez_fona_dlya_prezentaciy_21_290940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4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568" y="365126"/>
            <a:ext cx="5279781" cy="5880929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Заранее расскажите ребенку о том, что ждет его в детском саду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90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avatars.mds.yandex.net/get-pdb/992060/19b0a3f5-6896-41ea-b56a-fb1f97243cde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11" y="136799"/>
            <a:ext cx="8588054" cy="606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447" y="3167288"/>
            <a:ext cx="6147582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Шаг </a:t>
            </a:r>
            <a:r>
              <a:rPr lang="ru-RU" sz="4400" b="1" dirty="0" smtClean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Подготовка родителей</a:t>
            </a:r>
            <a:endParaRPr lang="ru-RU" b="1" dirty="0">
              <a:solidFill>
                <a:srgbClr val="6600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31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zabavnik.club/wp-content/uploads/kartinki_bez_fona_dlya_prezentaciy_21_290940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4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568" y="365126"/>
            <a:ext cx="5279781" cy="588092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 </a:t>
            </a:r>
            <a:r>
              <a:rPr lang="ru-RU" dirty="0">
                <a:solidFill>
                  <a:srgbClr val="C00000"/>
                </a:solidFill>
                <a:latin typeface="Comic Sans MS" panose="030F0702030302020204" pitchFamily="66" charset="0"/>
              </a:rPr>
              <a:t>период адаптации рядом с ребенком </a:t>
            </a:r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должен быть </a:t>
            </a:r>
            <a:r>
              <a:rPr lang="ru-RU" dirty="0">
                <a:solidFill>
                  <a:srgbClr val="C00000"/>
                </a:solidFill>
                <a:latin typeface="Comic Sans MS" panose="030F0702030302020204" pitchFamily="66" charset="0"/>
              </a:rPr>
              <a:t>надежный взрослый, который будет спокойно реагировать на эмоциональные всплески </a:t>
            </a:r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ребенка.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47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113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Times New Roman</vt:lpstr>
      <vt:lpstr>Тема Office</vt:lpstr>
      <vt:lpstr> 4 шага к успешной адаптации ребенка в детском саду</vt:lpstr>
      <vt:lpstr>Презентация PowerPoint</vt:lpstr>
      <vt:lpstr>Постарайтесь заранее подстроить режим дня ребенка под тот, который он будет соблюдать в детском саду.</vt:lpstr>
      <vt:lpstr>Презентация PowerPoint</vt:lpstr>
      <vt:lpstr>Придумайте ритуал прощания, который будет привычен для ребенка при расставании</vt:lpstr>
      <vt:lpstr>Презентация PowerPoint</vt:lpstr>
      <vt:lpstr>Заранее расскажите ребенку о том, что ждет его в детском саду</vt:lpstr>
      <vt:lpstr>Презентация PowerPoint</vt:lpstr>
      <vt:lpstr>В период адаптации рядом с ребенком должен быть надежный взрослый, который будет спокойно реагировать на эмоциональные всплески ребенка.</vt:lpstr>
      <vt:lpstr>Важно понимать, что подготовка к адаптации важна также, как и сама адаптация.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6</cp:revision>
  <dcterms:created xsi:type="dcterms:W3CDTF">2019-06-03T15:02:00Z</dcterms:created>
  <dcterms:modified xsi:type="dcterms:W3CDTF">2019-06-03T15:56:43Z</dcterms:modified>
</cp:coreProperties>
</file>